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919AB-FE06-4C41-9DC9-148B81123382}" v="463" dt="2023-04-23T02:57:32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>
        <p:scale>
          <a:sx n="60" d="100"/>
          <a:sy n="60" d="100"/>
        </p:scale>
        <p:origin x="173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tan Madivalar" userId="a983c629d085a932" providerId="LiveId" clId="{765919AB-FE06-4C41-9DC9-148B81123382}"/>
    <pc:docChg chg="undo custSel addSld delSld modSld sldOrd">
      <pc:chgData name="Chetan Madivalar" userId="a983c629d085a932" providerId="LiveId" clId="{765919AB-FE06-4C41-9DC9-148B81123382}" dt="2023-04-23T03:06:19.634" v="1896"/>
      <pc:docMkLst>
        <pc:docMk/>
      </pc:docMkLst>
      <pc:sldChg chg="addSp delSp modSp new mod ord setBg setFolMasterObjs">
        <pc:chgData name="Chetan Madivalar" userId="a983c629d085a932" providerId="LiveId" clId="{765919AB-FE06-4C41-9DC9-148B81123382}" dt="2023-04-22T05:50:07.215" v="1550" actId="14100"/>
        <pc:sldMkLst>
          <pc:docMk/>
          <pc:sldMk cId="267750083" sldId="258"/>
        </pc:sldMkLst>
        <pc:spChg chg="mod">
          <ac:chgData name="Chetan Madivalar" userId="a983c629d085a932" providerId="LiveId" clId="{765919AB-FE06-4C41-9DC9-148B81123382}" dt="2023-04-22T04:35:36.243" v="189" actId="26606"/>
          <ac:spMkLst>
            <pc:docMk/>
            <pc:sldMk cId="267750083" sldId="258"/>
            <ac:spMk id="2" creationId="{A3629717-BC15-1DF1-83EA-307945A2A801}"/>
          </ac:spMkLst>
        </pc:spChg>
        <pc:spChg chg="del mod">
          <ac:chgData name="Chetan Madivalar" userId="a983c629d085a932" providerId="LiveId" clId="{765919AB-FE06-4C41-9DC9-148B81123382}" dt="2023-04-22T04:21:35.621" v="26"/>
          <ac:spMkLst>
            <pc:docMk/>
            <pc:sldMk cId="267750083" sldId="258"/>
            <ac:spMk id="3" creationId="{84E4ADA2-EBDA-4E0B-3C60-925CF90B3E75}"/>
          </ac:spMkLst>
        </pc:spChg>
        <pc:spChg chg="add mod">
          <ac:chgData name="Chetan Madivalar" userId="a983c629d085a932" providerId="LiveId" clId="{765919AB-FE06-4C41-9DC9-148B81123382}" dt="2023-04-22T05:31:32.461" v="1517" actId="14100"/>
          <ac:spMkLst>
            <pc:docMk/>
            <pc:sldMk cId="267750083" sldId="258"/>
            <ac:spMk id="4" creationId="{56DEFF48-EA83-D796-46F9-F9EC8126F948}"/>
          </ac:spMkLst>
        </pc:spChg>
        <pc:spChg chg="add del mod">
          <ac:chgData name="Chetan Madivalar" userId="a983c629d085a932" providerId="LiveId" clId="{765919AB-FE06-4C41-9DC9-148B81123382}" dt="2023-04-22T04:22:31.734" v="38" actId="478"/>
          <ac:spMkLst>
            <pc:docMk/>
            <pc:sldMk cId="267750083" sldId="258"/>
            <ac:spMk id="5" creationId="{2A53ADE0-5832-B08C-F9EE-B0738E932F3B}"/>
          </ac:spMkLst>
        </pc:spChg>
        <pc:spChg chg="add del mod">
          <ac:chgData name="Chetan Madivalar" userId="a983c629d085a932" providerId="LiveId" clId="{765919AB-FE06-4C41-9DC9-148B81123382}" dt="2023-04-22T05:31:57.116" v="1521" actId="14100"/>
          <ac:spMkLst>
            <pc:docMk/>
            <pc:sldMk cId="267750083" sldId="258"/>
            <ac:spMk id="6" creationId="{D433475E-29DB-1B46-ED05-0250E7C34135}"/>
          </ac:spMkLst>
        </pc:spChg>
        <pc:spChg chg="add mod">
          <ac:chgData name="Chetan Madivalar" userId="a983c629d085a932" providerId="LiveId" clId="{765919AB-FE06-4C41-9DC9-148B81123382}" dt="2023-04-22T05:36:44.869" v="1544" actId="313"/>
          <ac:spMkLst>
            <pc:docMk/>
            <pc:sldMk cId="267750083" sldId="258"/>
            <ac:spMk id="7" creationId="{07E9AD82-8880-7604-2ED9-B8E54C2F3436}"/>
          </ac:spMkLst>
        </pc:spChg>
        <pc:spChg chg="add mod">
          <ac:chgData name="Chetan Madivalar" userId="a983c629d085a932" providerId="LiveId" clId="{765919AB-FE06-4C41-9DC9-148B81123382}" dt="2023-04-22T05:32:16.709" v="1523" actId="14100"/>
          <ac:spMkLst>
            <pc:docMk/>
            <pc:sldMk cId="267750083" sldId="258"/>
            <ac:spMk id="8" creationId="{8308E4C5-8AAF-D008-8504-1826BDE6DC09}"/>
          </ac:spMkLst>
        </pc:spChg>
        <pc:spChg chg="add mod">
          <ac:chgData name="Chetan Madivalar" userId="a983c629d085a932" providerId="LiveId" clId="{765919AB-FE06-4C41-9DC9-148B81123382}" dt="2023-04-22T05:50:07.215" v="1550" actId="14100"/>
          <ac:spMkLst>
            <pc:docMk/>
            <pc:sldMk cId="267750083" sldId="258"/>
            <ac:spMk id="9" creationId="{8729FE3B-EA11-D5AD-291C-3D924EDCAEFA}"/>
          </ac:spMkLst>
        </pc:spChg>
        <pc:spChg chg="add mod">
          <ac:chgData name="Chetan Madivalar" userId="a983c629d085a932" providerId="LiveId" clId="{765919AB-FE06-4C41-9DC9-148B81123382}" dt="2023-04-22T05:41:50.215" v="1547" actId="207"/>
          <ac:spMkLst>
            <pc:docMk/>
            <pc:sldMk cId="267750083" sldId="258"/>
            <ac:spMk id="10" creationId="{DF6D61BA-B2A2-DA38-9560-EC58551548A5}"/>
          </ac:spMkLst>
        </pc:spChg>
        <pc:spChg chg="add del">
          <ac:chgData name="Chetan Madivalar" userId="a983c629d085a932" providerId="LiveId" clId="{765919AB-FE06-4C41-9DC9-148B81123382}" dt="2023-04-22T04:30:27" v="141" actId="478"/>
          <ac:spMkLst>
            <pc:docMk/>
            <pc:sldMk cId="267750083" sldId="258"/>
            <ac:spMk id="11" creationId="{75B23CE2-E63C-ABFD-7016-FA8436E1DBE9}"/>
          </ac:spMkLst>
        </pc:spChg>
        <pc:spChg chg="add del mod">
          <ac:chgData name="Chetan Madivalar" userId="a983c629d085a932" providerId="LiveId" clId="{765919AB-FE06-4C41-9DC9-148B81123382}" dt="2023-04-22T04:29:31.718" v="136" actId="478"/>
          <ac:spMkLst>
            <pc:docMk/>
            <pc:sldMk cId="267750083" sldId="258"/>
            <ac:spMk id="12" creationId="{6AD6557B-7ABD-0590-E88F-C5A1DB0C0CF8}"/>
          </ac:spMkLst>
        </pc:spChg>
        <pc:spChg chg="add del">
          <ac:chgData name="Chetan Madivalar" userId="a983c629d085a932" providerId="LiveId" clId="{765919AB-FE06-4C41-9DC9-148B81123382}" dt="2023-04-22T04:35:33.921" v="187" actId="26606"/>
          <ac:spMkLst>
            <pc:docMk/>
            <pc:sldMk cId="267750083" sldId="258"/>
            <ac:spMk id="36" creationId="{7301F447-EEF7-48F5-AF73-7566EE7F64AD}"/>
          </ac:spMkLst>
        </pc:spChg>
        <pc:spChg chg="add del">
          <ac:chgData name="Chetan Madivalar" userId="a983c629d085a932" providerId="LiveId" clId="{765919AB-FE06-4C41-9DC9-148B81123382}" dt="2023-04-22T04:35:33.921" v="187" actId="26606"/>
          <ac:spMkLst>
            <pc:docMk/>
            <pc:sldMk cId="267750083" sldId="258"/>
            <ac:spMk id="38" creationId="{F7117410-A2A4-4085-9ADC-46744551DBDE}"/>
          </ac:spMkLst>
        </pc:spChg>
        <pc:spChg chg="add del">
          <ac:chgData name="Chetan Madivalar" userId="a983c629d085a932" providerId="LiveId" clId="{765919AB-FE06-4C41-9DC9-148B81123382}" dt="2023-04-22T04:35:33.921" v="187" actId="26606"/>
          <ac:spMkLst>
            <pc:docMk/>
            <pc:sldMk cId="267750083" sldId="258"/>
            <ac:spMk id="40" creationId="{99F74EB5-E547-4FB4-95F5-BCC788F3C4A0}"/>
          </ac:spMkLst>
        </pc:spChg>
        <pc:spChg chg="add del">
          <ac:chgData name="Chetan Madivalar" userId="a983c629d085a932" providerId="LiveId" clId="{765919AB-FE06-4C41-9DC9-148B81123382}" dt="2023-04-22T04:35:36.243" v="189" actId="26606"/>
          <ac:spMkLst>
            <pc:docMk/>
            <pc:sldMk cId="267750083" sldId="258"/>
            <ac:spMk id="42" creationId="{089440EF-9BE9-4AE9-8C28-00B02296CDB6}"/>
          </ac:spMkLst>
        </pc:spChg>
        <pc:spChg chg="add del">
          <ac:chgData name="Chetan Madivalar" userId="a983c629d085a932" providerId="LiveId" clId="{765919AB-FE06-4C41-9DC9-148B81123382}" dt="2023-04-22T04:35:36.243" v="189" actId="26606"/>
          <ac:spMkLst>
            <pc:docMk/>
            <pc:sldMk cId="267750083" sldId="258"/>
            <ac:spMk id="43" creationId="{89A320C9-9735-4D13-8279-C1C674841392}"/>
          </ac:spMkLst>
        </pc:spChg>
        <pc:spChg chg="add del">
          <ac:chgData name="Chetan Madivalar" userId="a983c629d085a932" providerId="LiveId" clId="{765919AB-FE06-4C41-9DC9-148B81123382}" dt="2023-04-22T04:35:36.243" v="189" actId="26606"/>
          <ac:spMkLst>
            <pc:docMk/>
            <pc:sldMk cId="267750083" sldId="258"/>
            <ac:spMk id="44" creationId="{92544CF4-9B52-4A7B-A4B3-88C72729B77D}"/>
          </ac:spMkLst>
        </pc:spChg>
        <pc:spChg chg="add del">
          <ac:chgData name="Chetan Madivalar" userId="a983c629d085a932" providerId="LiveId" clId="{765919AB-FE06-4C41-9DC9-148B81123382}" dt="2023-04-22T04:35:36.243" v="189" actId="26606"/>
          <ac:spMkLst>
            <pc:docMk/>
            <pc:sldMk cId="267750083" sldId="258"/>
            <ac:spMk id="45" creationId="{E75862C5-5C00-4421-BC7B-9B7B86DBC80D}"/>
          </ac:spMkLst>
        </pc:spChg>
        <pc:spChg chg="add mod">
          <ac:chgData name="Chetan Madivalar" userId="a983c629d085a932" providerId="LiveId" clId="{765919AB-FE06-4C41-9DC9-148B81123382}" dt="2023-04-22T05:40:36.360" v="1546" actId="14100"/>
          <ac:spMkLst>
            <pc:docMk/>
            <pc:sldMk cId="267750083" sldId="258"/>
            <ac:spMk id="70" creationId="{7D954133-E4D4-EAF7-5531-5C587DA6C401}"/>
          </ac:spMkLst>
        </pc:spChg>
        <pc:cxnChg chg="add mod">
          <ac:chgData name="Chetan Madivalar" userId="a983c629d085a932" providerId="LiveId" clId="{765919AB-FE06-4C41-9DC9-148B81123382}" dt="2023-04-22T05:26:00.029" v="1443" actId="14100"/>
          <ac:cxnSpMkLst>
            <pc:docMk/>
            <pc:sldMk cId="267750083" sldId="258"/>
            <ac:cxnSpMk id="14" creationId="{6E3C0234-21DA-CEF3-6977-D1C411C4BC4B}"/>
          </ac:cxnSpMkLst>
        </pc:cxnChg>
        <pc:cxnChg chg="add del mod">
          <ac:chgData name="Chetan Madivalar" userId="a983c629d085a932" providerId="LiveId" clId="{765919AB-FE06-4C41-9DC9-148B81123382}" dt="2023-04-22T04:40:56.150" v="403" actId="478"/>
          <ac:cxnSpMkLst>
            <pc:docMk/>
            <pc:sldMk cId="267750083" sldId="258"/>
            <ac:cxnSpMk id="18" creationId="{7037D909-2089-0787-5D6B-BCB92CBE8D2A}"/>
          </ac:cxnSpMkLst>
        </pc:cxnChg>
        <pc:cxnChg chg="add del mod">
          <ac:chgData name="Chetan Madivalar" userId="a983c629d085a932" providerId="LiveId" clId="{765919AB-FE06-4C41-9DC9-148B81123382}" dt="2023-04-22T04:41:08.029" v="408" actId="478"/>
          <ac:cxnSpMkLst>
            <pc:docMk/>
            <pc:sldMk cId="267750083" sldId="258"/>
            <ac:cxnSpMk id="26" creationId="{047FC284-6F81-37E1-993F-51F200840054}"/>
          </ac:cxnSpMkLst>
        </pc:cxnChg>
        <pc:cxnChg chg="add del mod">
          <ac:chgData name="Chetan Madivalar" userId="a983c629d085a932" providerId="LiveId" clId="{765919AB-FE06-4C41-9DC9-148B81123382}" dt="2023-04-22T04:41:27.717" v="415" actId="478"/>
          <ac:cxnSpMkLst>
            <pc:docMk/>
            <pc:sldMk cId="267750083" sldId="258"/>
            <ac:cxnSpMk id="29" creationId="{D6AA74B7-6B71-6A18-48E3-77BE1B3BA765}"/>
          </ac:cxnSpMkLst>
        </pc:cxnChg>
        <pc:cxnChg chg="add del mod">
          <ac:chgData name="Chetan Madivalar" userId="a983c629d085a932" providerId="LiveId" clId="{765919AB-FE06-4C41-9DC9-148B81123382}" dt="2023-04-22T04:41:52.173" v="422" actId="478"/>
          <ac:cxnSpMkLst>
            <pc:docMk/>
            <pc:sldMk cId="267750083" sldId="258"/>
            <ac:cxnSpMk id="31" creationId="{AE0C195B-156F-937C-A988-47F2BD792FB0}"/>
          </ac:cxnSpMkLst>
        </pc:cxnChg>
        <pc:cxnChg chg="add mod">
          <ac:chgData name="Chetan Madivalar" userId="a983c629d085a932" providerId="LiveId" clId="{765919AB-FE06-4C41-9DC9-148B81123382}" dt="2023-04-22T05:33:27.313" v="1537" actId="14100"/>
          <ac:cxnSpMkLst>
            <pc:docMk/>
            <pc:sldMk cId="267750083" sldId="258"/>
            <ac:cxnSpMk id="37" creationId="{D8F65540-E283-EB8D-A311-412D271829B9}"/>
          </ac:cxnSpMkLst>
        </pc:cxnChg>
        <pc:cxnChg chg="add mod">
          <ac:chgData name="Chetan Madivalar" userId="a983c629d085a932" providerId="LiveId" clId="{765919AB-FE06-4C41-9DC9-148B81123382}" dt="2023-04-22T05:33:02.725" v="1534" actId="14100"/>
          <ac:cxnSpMkLst>
            <pc:docMk/>
            <pc:sldMk cId="267750083" sldId="258"/>
            <ac:cxnSpMk id="41" creationId="{5EBA9DE4-D135-D402-A299-CBC193139B6D}"/>
          </ac:cxnSpMkLst>
        </pc:cxnChg>
        <pc:cxnChg chg="add mod">
          <ac:chgData name="Chetan Madivalar" userId="a983c629d085a932" providerId="LiveId" clId="{765919AB-FE06-4C41-9DC9-148B81123382}" dt="2023-04-22T05:33:36.968" v="1539" actId="14100"/>
          <ac:cxnSpMkLst>
            <pc:docMk/>
            <pc:sldMk cId="267750083" sldId="258"/>
            <ac:cxnSpMk id="49" creationId="{ACBA344A-3C75-B769-CFE9-207236754E9F}"/>
          </ac:cxnSpMkLst>
        </pc:cxnChg>
        <pc:cxnChg chg="add mod">
          <ac:chgData name="Chetan Madivalar" userId="a983c629d085a932" providerId="LiveId" clId="{765919AB-FE06-4C41-9DC9-148B81123382}" dt="2023-04-22T05:25:49.940" v="1441" actId="14100"/>
          <ac:cxnSpMkLst>
            <pc:docMk/>
            <pc:sldMk cId="267750083" sldId="258"/>
            <ac:cxnSpMk id="53" creationId="{5F2AC3AE-2F7C-B1BA-9B50-589A1DB39D12}"/>
          </ac:cxnSpMkLst>
        </pc:cxnChg>
        <pc:cxnChg chg="add mod">
          <ac:chgData name="Chetan Madivalar" userId="a983c629d085a932" providerId="LiveId" clId="{765919AB-FE06-4C41-9DC9-148B81123382}" dt="2023-04-22T05:34:22.028" v="1540" actId="1076"/>
          <ac:cxnSpMkLst>
            <pc:docMk/>
            <pc:sldMk cId="267750083" sldId="258"/>
            <ac:cxnSpMk id="83" creationId="{22A03EF3-F5F0-BE23-918B-26B32EEC4941}"/>
          </ac:cxnSpMkLst>
        </pc:cxnChg>
      </pc:sldChg>
      <pc:sldChg chg="addSp delSp modSp new mod ord setBg">
        <pc:chgData name="Chetan Madivalar" userId="a983c629d085a932" providerId="LiveId" clId="{765919AB-FE06-4C41-9DC9-148B81123382}" dt="2023-04-23T03:06:19.634" v="1896"/>
        <pc:sldMkLst>
          <pc:docMk/>
          <pc:sldMk cId="577246961" sldId="259"/>
        </pc:sldMkLst>
        <pc:spChg chg="mod">
          <ac:chgData name="Chetan Madivalar" userId="a983c629d085a932" providerId="LiveId" clId="{765919AB-FE06-4C41-9DC9-148B81123382}" dt="2023-04-23T03:05:21.781" v="1880" actId="14100"/>
          <ac:spMkLst>
            <pc:docMk/>
            <pc:sldMk cId="577246961" sldId="259"/>
            <ac:spMk id="2" creationId="{311E3E5B-2C2F-2D32-1D93-6C5A79A25341}"/>
          </ac:spMkLst>
        </pc:spChg>
        <pc:spChg chg="mod">
          <ac:chgData name="Chetan Madivalar" userId="a983c629d085a932" providerId="LiveId" clId="{765919AB-FE06-4C41-9DC9-148B81123382}" dt="2023-04-23T03:06:04.950" v="1893" actId="114"/>
          <ac:spMkLst>
            <pc:docMk/>
            <pc:sldMk cId="577246961" sldId="259"/>
            <ac:spMk id="3" creationId="{764BB283-8FDC-D49B-0BE5-FC925326B32C}"/>
          </ac:spMkLst>
        </pc:spChg>
        <pc:spChg chg="add del">
          <ac:chgData name="Chetan Madivalar" userId="a983c629d085a932" providerId="LiveId" clId="{765919AB-FE06-4C41-9DC9-148B81123382}" dt="2023-04-23T03:01:05.555" v="1714" actId="26606"/>
          <ac:spMkLst>
            <pc:docMk/>
            <pc:sldMk cId="577246961" sldId="259"/>
            <ac:spMk id="6" creationId="{609CBEBF-D105-4978-6701-02B41A63A183}"/>
          </ac:spMkLst>
        </pc:spChg>
        <pc:spChg chg="add del">
          <ac:chgData name="Chetan Madivalar" userId="a983c629d085a932" providerId="LiveId" clId="{765919AB-FE06-4C41-9DC9-148B81123382}" dt="2023-04-23T03:01:05.555" v="1714" actId="26606"/>
          <ac:spMkLst>
            <pc:docMk/>
            <pc:sldMk cId="577246961" sldId="259"/>
            <ac:spMk id="9" creationId="{F13C74B1-5B17-4795-BED0-7140497B445A}"/>
          </ac:spMkLst>
        </pc:spChg>
        <pc:spChg chg="add del">
          <ac:chgData name="Chetan Madivalar" userId="a983c629d085a932" providerId="LiveId" clId="{765919AB-FE06-4C41-9DC9-148B81123382}" dt="2023-04-23T03:01:05.555" v="1714" actId="26606"/>
          <ac:spMkLst>
            <pc:docMk/>
            <pc:sldMk cId="577246961" sldId="259"/>
            <ac:spMk id="11" creationId="{D4974D33-8DC5-464E-8C6D-BE58F0669C17}"/>
          </ac:spMkLst>
        </pc:spChg>
        <pc:spChg chg="add">
          <ac:chgData name="Chetan Madivalar" userId="a983c629d085a932" providerId="LiveId" clId="{765919AB-FE06-4C41-9DC9-148B81123382}" dt="2023-04-23T03:01:05.555" v="1714" actId="26606"/>
          <ac:spMkLst>
            <pc:docMk/>
            <pc:sldMk cId="577246961" sldId="259"/>
            <ac:spMk id="16" creationId="{04812C46-200A-4DEB-A05E-3ED6C68C2387}"/>
          </ac:spMkLst>
        </pc:spChg>
        <pc:spChg chg="add">
          <ac:chgData name="Chetan Madivalar" userId="a983c629d085a932" providerId="LiveId" clId="{765919AB-FE06-4C41-9DC9-148B81123382}" dt="2023-04-23T03:01:05.555" v="1714" actId="26606"/>
          <ac:spMkLst>
            <pc:docMk/>
            <pc:sldMk cId="577246961" sldId="259"/>
            <ac:spMk id="18" creationId="{D1EA859B-E555-4109-94F3-6700E046E008}"/>
          </ac:spMkLst>
        </pc:spChg>
        <pc:picChg chg="add mod ord">
          <ac:chgData name="Chetan Madivalar" userId="a983c629d085a932" providerId="LiveId" clId="{765919AB-FE06-4C41-9DC9-148B81123382}" dt="2023-04-23T03:06:16.020" v="1894" actId="14100"/>
          <ac:picMkLst>
            <pc:docMk/>
            <pc:sldMk cId="577246961" sldId="259"/>
            <ac:picMk id="4" creationId="{E9DC8346-FF6B-3DDA-EE66-15C239E42C44}"/>
          </ac:picMkLst>
        </pc:picChg>
      </pc:sldChg>
      <pc:sldChg chg="modSp new del mod setBg">
        <pc:chgData name="Chetan Madivalar" userId="a983c629d085a932" providerId="LiveId" clId="{765919AB-FE06-4C41-9DC9-148B81123382}" dt="2023-04-23T02:55:29.392" v="1652" actId="47"/>
        <pc:sldMkLst>
          <pc:docMk/>
          <pc:sldMk cId="2184360621" sldId="259"/>
        </pc:sldMkLst>
        <pc:spChg chg="mod">
          <ac:chgData name="Chetan Madivalar" userId="a983c629d085a932" providerId="LiveId" clId="{765919AB-FE06-4C41-9DC9-148B81123382}" dt="2023-04-23T02:43:52.404" v="1651" actId="20577"/>
          <ac:spMkLst>
            <pc:docMk/>
            <pc:sldMk cId="2184360621" sldId="259"/>
            <ac:spMk id="2" creationId="{72D136BC-9805-A79F-F4DC-9BA49E3A7506}"/>
          </ac:spMkLst>
        </pc:spChg>
        <pc:spChg chg="mod">
          <ac:chgData name="Chetan Madivalar" userId="a983c629d085a932" providerId="LiveId" clId="{765919AB-FE06-4C41-9DC9-148B81123382}" dt="2023-04-23T02:43:47.543" v="1649" actId="14100"/>
          <ac:spMkLst>
            <pc:docMk/>
            <pc:sldMk cId="2184360621" sldId="259"/>
            <ac:spMk id="3" creationId="{1CFD17FC-D4E3-0017-A3C6-E60FCEC5B7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A096-31C9-135A-F82C-C3D04E991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8C3FD-477C-8CD4-4FBB-1750F1500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4E49-B195-4774-DAC7-6F0B55CE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E3540-00E8-8ED9-FCCC-73B96F37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FC851-4B97-B19A-0624-D8C6DB4D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4968-6520-5F3D-0715-EBDD969F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290A4-0243-0A01-F455-EDB2AAA27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20108-1EFB-8D88-5E0E-1A8A6A19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67F9-57DE-ED95-711C-54820EF1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7A56D-3940-4457-CD1F-750440AD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6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6189A8-C292-BFF7-3D7C-730EB0E83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32B03-3AB5-5FCD-C9FF-8A484569C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8DD73-ED4C-D07A-586A-8BAF4603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F567E-73EF-CF76-F26E-2F4F4FCB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3801-41B1-5065-FA85-6E97CA9D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8E72-5A91-A70A-F0A7-40954984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CC0D-B84E-073F-F084-D88E8C3ED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1F4E-2B5D-65E4-4AC9-86B69795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40B29-CF03-35B5-2F79-0883A8BD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509C-16EA-A03A-E3B8-FCEF5D68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49C9-2C34-E570-0E4E-1614D7B2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678C0-C432-B9DD-E581-5D0B4BF5D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C2281-67A3-B689-7C16-9D621A00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5C372-0E95-E86D-6B66-004AAEAC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F1C19-6199-096C-BC4A-602825D4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7A0B-6C38-3095-D9DD-396D9DF6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531D-05C1-2DEA-B8AE-41735F79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503A2-743F-3650-2248-6373FE42C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9F0E7-31CD-FDC6-03F5-E4F55B84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6BE22-8F3B-C7EF-4D37-2631AADC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107A-6666-2092-3915-6ED31B91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1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AC0F-D390-AEC1-68F4-16EA7737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974F2-2CF5-CFD4-7437-1839910AD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63082-1E4B-B3A8-9C27-6F6802525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EADD6-6DB5-3B41-B438-FB28826F1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DB6D0-FBA1-F564-8F4A-E43471F19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5CE0A-78F7-B82A-2A7B-CC74C95C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DCEAE-8D93-97EE-2DBE-234C305E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2F31C-9368-4388-6F01-9DE1AD2D4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0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2222-DB69-7916-5A57-CE29C182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E6A76-FADA-0EAB-5DC5-808D4966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7CECB-8DE3-15FF-3227-AEAED1B2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C586B-F5A8-C4B1-616A-F7A49CF2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12627-9F77-3BFE-3CBC-FF80878D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6B516-E37F-6526-5E8E-82459C1E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AE80C-915C-34E4-83BE-E28C71F6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CA41-B5BF-1534-A4A1-20201E99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944F8-96EF-EFD9-BA0A-5FDE76A6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C865D-665F-C7C0-CC36-49B1902C0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E28CD-28FC-EC7C-43A1-91B589AE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F882F-3452-4D9E-1E5A-FDDDED83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D8BBD-8900-8D63-2A81-30E85FB5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EB91-BCA7-2922-3E91-1AFF2850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F02DB-89B8-6180-E673-7014DD0AF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07B25-C100-33FE-7C6E-44BE113E3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8B1C6-F95F-0D5C-D95A-93DC2EF9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26D8D-F38F-4726-122C-205F3F9A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7E608-9D00-B7DE-11D0-63B490D1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9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1B111-8F2D-04BA-7E94-85F9C6E7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6536D-E74D-748E-119E-E4F83C56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A008D-4FCD-26E2-54CD-7722D0232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C0584-BA25-41E1-B9CB-88BE88CA98C2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E91A8-6B31-8A03-4F54-45E1B19BF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C3054-849C-DCB4-8602-35CE2C08A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B832-E101-454C-903B-BCB5CE76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delrio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barcados.com.br/blockchain-auxilia-a-seguranca-do-iot-de-diversas-forma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zim.co.zw/2019/05/infographic-how-blockchain-will-turn-industries-on-their-head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C8346-FF6B-3DDA-EE66-15C239E42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361719" y="0"/>
            <a:ext cx="9827231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E3E5B-2C2F-2D32-1D93-6C5A79A2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8" y="256674"/>
            <a:ext cx="4658497" cy="4652210"/>
          </a:xfrm>
        </p:spPr>
        <p:txBody>
          <a:bodyPr>
            <a:noAutofit/>
          </a:bodyPr>
          <a:lstStyle/>
          <a:p>
            <a:r>
              <a:rPr lang="en-US" sz="2800" b="1" dirty="0">
                <a:effectLst/>
                <a:latin typeface="Amasis MT Pro Medium" panose="02040604050005020304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A COMPREHENSIVE ANALYSIS OF BLOCKCHAIN TECHNOLOGY OVER TRADITIONAL SECURITY FRAMEWORKS FOR IMPROVING HEALTHCARE DATA MANAGEMENT</a:t>
            </a:r>
            <a:br>
              <a:rPr lang="en-US" sz="2000" dirty="0"/>
            </a:b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B283-8FDC-D49B-0BE5-FC925326B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8" y="4507832"/>
            <a:ext cx="4658497" cy="2350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/>
              <a:t>MET CS781</a:t>
            </a:r>
          </a:p>
          <a:p>
            <a:pPr marL="0" indent="0">
              <a:buNone/>
            </a:pPr>
            <a:r>
              <a:rPr lang="en-US" sz="2400" b="1" i="1" dirty="0"/>
              <a:t>FINAL PROJECT PRESENTATION</a:t>
            </a:r>
          </a:p>
          <a:p>
            <a:pPr marL="0" indent="0">
              <a:buNone/>
            </a:pPr>
            <a:r>
              <a:rPr lang="en-US" sz="2400" b="1" i="1" dirty="0"/>
              <a:t>SUBMITTED BY:</a:t>
            </a:r>
          </a:p>
          <a:p>
            <a:pPr marL="0" indent="0">
              <a:buNone/>
            </a:pPr>
            <a:r>
              <a:rPr lang="en-US" sz="2400" b="1" i="1" dirty="0" err="1"/>
              <a:t>Dr.Deepashree</a:t>
            </a:r>
            <a:r>
              <a:rPr lang="en-US" sz="2400" b="1" i="1" dirty="0"/>
              <a:t> </a:t>
            </a:r>
            <a:r>
              <a:rPr lang="en-US" sz="2400" b="1" i="1" dirty="0" err="1"/>
              <a:t>Rajendraprasad</a:t>
            </a:r>
            <a:endParaRPr lang="en-US" sz="2400" b="1" i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24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tile tx="139700" ty="-349250" sx="100000" sy="100000" flip="y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9C4C-CF3A-828F-573A-4EB078A8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49251"/>
            <a:ext cx="10807700" cy="54055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Blockchain technology is a </a:t>
            </a:r>
            <a:r>
              <a:rPr lang="en-US" sz="2000" b="1" dirty="0">
                <a:cs typeface="Times New Roman" panose="02020603050405020304" pitchFamily="18" charset="0"/>
              </a:rPr>
              <a:t>particular kind of distributed ledger</a:t>
            </a:r>
            <a:r>
              <a:rPr lang="en-US" sz="2000" dirty="0">
                <a:cs typeface="Times New Roman" panose="02020603050405020304" pitchFamily="18" charset="0"/>
              </a:rPr>
              <a:t> that enables safe, transparent, and tamper-proof transactions.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 It is a </a:t>
            </a:r>
            <a:r>
              <a:rPr lang="en-US" sz="2000" b="1" dirty="0">
                <a:cs typeface="Times New Roman" panose="02020603050405020304" pitchFamily="18" charset="0"/>
              </a:rPr>
              <a:t>decentralized database </a:t>
            </a:r>
            <a:r>
              <a:rPr lang="en-US" sz="2000" dirty="0">
                <a:cs typeface="Times New Roman" panose="02020603050405020304" pitchFamily="18" charset="0"/>
              </a:rPr>
              <a:t>that is shared across computers on a network.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Each block in the chain comprises a number of transactions and each block is linked to the previous block to build a chain. This makes tampering with or hacking the blockchain extremely difficult as any changes would be immediately visible to the whole network.</a:t>
            </a:r>
          </a:p>
          <a:p>
            <a:r>
              <a:rPr lang="en-US" sz="2000" b="1" dirty="0">
                <a:cs typeface="Times New Roman" panose="02020603050405020304" pitchFamily="18" charset="0"/>
              </a:rPr>
              <a:t>Bitcoin is a cryptocurrency </a:t>
            </a:r>
            <a:r>
              <a:rPr lang="en-US" sz="2000" dirty="0">
                <a:cs typeface="Times New Roman" panose="02020603050405020304" pitchFamily="18" charset="0"/>
              </a:rPr>
              <a:t>that tracks and verifies transactions using blockchain technology.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Bitcoin transactions are recorded on the blockchain in blocks and each block is linked to the one before it.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This makes </a:t>
            </a:r>
            <a:r>
              <a:rPr lang="en-US" sz="2000" b="1" dirty="0">
                <a:cs typeface="Times New Roman" panose="02020603050405020304" pitchFamily="18" charset="0"/>
              </a:rPr>
              <a:t>counterfeiting or double-spending Bitcoin extremely difficult </a:t>
            </a:r>
            <a:r>
              <a:rPr lang="en-US" sz="2000" dirty="0">
                <a:cs typeface="Times New Roman" panose="02020603050405020304" pitchFamily="18" charset="0"/>
              </a:rPr>
              <a:t>as any modifications to the blockchain are immediately visible to the whole network.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Blockchain technology has the </a:t>
            </a:r>
            <a:r>
              <a:rPr lang="en-US" sz="2000" b="1" dirty="0">
                <a:cs typeface="Times New Roman" panose="02020603050405020304" pitchFamily="18" charset="0"/>
              </a:rPr>
              <a:t>potential to transform several industries</a:t>
            </a:r>
            <a:r>
              <a:rPr lang="en-US" sz="2000" dirty="0">
                <a:cs typeface="Times New Roman" panose="02020603050405020304" pitchFamily="18" charset="0"/>
              </a:rPr>
              <a:t> including finance, healthcare, supply chain management, and governance.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It is an </a:t>
            </a:r>
            <a:r>
              <a:rPr lang="en-US" sz="2000" b="1" dirty="0">
                <a:cs typeface="Times New Roman" panose="02020603050405020304" pitchFamily="18" charset="0"/>
              </a:rPr>
              <a:t>effective tool for increasing efficiency, transparency, and security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Bitcoin is not the only type of cryptocurrency that makes use of blockchain technology.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Other cryptocurrencies that use blockchain technology include </a:t>
            </a:r>
            <a:r>
              <a:rPr lang="en-US" sz="2000" b="1" dirty="0">
                <a:cs typeface="Times New Roman" panose="02020603050405020304" pitchFamily="18" charset="0"/>
              </a:rPr>
              <a:t>Ethereum, Litecoin, and Ripple.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Blockchain technology is still in its </a:t>
            </a:r>
            <a:r>
              <a:rPr lang="en-US" sz="2000" b="1" dirty="0">
                <a:cs typeface="Times New Roman" panose="02020603050405020304" pitchFamily="18" charset="0"/>
              </a:rPr>
              <a:t>infancy,</a:t>
            </a:r>
            <a:r>
              <a:rPr lang="en-US" sz="2000" dirty="0">
                <a:cs typeface="Times New Roman" panose="02020603050405020304" pitchFamily="18" charset="0"/>
              </a:rPr>
              <a:t> but it has the potential to transform a wide range of sectors.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26335-9A0B-19EE-F015-E7251BF1CC7C}"/>
              </a:ext>
            </a:extLst>
          </p:cNvPr>
          <p:cNvSpPr txBox="1"/>
          <p:nvPr/>
        </p:nvSpPr>
        <p:spPr>
          <a:xfrm>
            <a:off x="1094703" y="301083"/>
            <a:ext cx="10522039" cy="8002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BLOCKCHAIN TECHNOLOGY: THE FUTURE OF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3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tile tx="-457200" ty="-69850" sx="80000" sy="8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9717-BC15-1DF1-83EA-307945A2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1513"/>
            <a:ext cx="10692161" cy="60960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DEFF48-EA83-D796-46F9-F9EC8126F948}"/>
              </a:ext>
            </a:extLst>
          </p:cNvPr>
          <p:cNvSpPr/>
          <p:nvPr/>
        </p:nvSpPr>
        <p:spPr>
          <a:xfrm>
            <a:off x="2044699" y="3094082"/>
            <a:ext cx="2500265" cy="3763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Electronic Health               Records: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Secure, decentralized storage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Improved data sharing and interoperability</a:t>
            </a:r>
          </a:p>
          <a:p>
            <a:pPr algn="ctr"/>
            <a:endParaRPr lang="en-US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33475E-29DB-1B46-ED05-0250E7C34135}"/>
              </a:ext>
            </a:extLst>
          </p:cNvPr>
          <p:cNvSpPr/>
          <p:nvPr/>
        </p:nvSpPr>
        <p:spPr>
          <a:xfrm>
            <a:off x="4025001" y="3094082"/>
            <a:ext cx="2581106" cy="37639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Patient Data      Privacy: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Enhanced data security with cryptography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Control over personal health information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9AD82-8880-7604-2ED9-B8E54C2F3436}"/>
              </a:ext>
            </a:extLst>
          </p:cNvPr>
          <p:cNvSpPr/>
          <p:nvPr/>
        </p:nvSpPr>
        <p:spPr>
          <a:xfrm>
            <a:off x="6108699" y="3108609"/>
            <a:ext cx="2353949" cy="37181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Medical Credentialing: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Verification of </a:t>
            </a:r>
            <a:r>
              <a:rPr lang="en-US" sz="1600" b="0" i="0">
                <a:solidFill>
                  <a:srgbClr val="374151"/>
                </a:solidFill>
                <a:effectLst/>
                <a:latin typeface="Söhne"/>
              </a:rPr>
              <a:t>healthcare professionals’ 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qualifications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Elimination of fraudulent credentials</a:t>
            </a:r>
          </a:p>
          <a:p>
            <a:pPr algn="ctr"/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08E4C5-8AAF-D008-8504-1826BDE6DC09}"/>
              </a:ext>
            </a:extLst>
          </p:cNvPr>
          <p:cNvSpPr/>
          <p:nvPr/>
        </p:nvSpPr>
        <p:spPr>
          <a:xfrm>
            <a:off x="8092512" y="3139809"/>
            <a:ext cx="2214382" cy="37181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Clinical Trials &amp; Research: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Tamper-proof data storage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Streamlined collaboration and data sharing</a:t>
            </a:r>
          </a:p>
          <a:p>
            <a:pPr algn="ctr"/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29FE3B-EA11-D5AD-291C-3D924EDCAEFA}"/>
              </a:ext>
            </a:extLst>
          </p:cNvPr>
          <p:cNvSpPr/>
          <p:nvPr/>
        </p:nvSpPr>
        <p:spPr>
          <a:xfrm>
            <a:off x="9949054" y="3093132"/>
            <a:ext cx="2214381" cy="37871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i="0" dirty="0">
                <a:solidFill>
                  <a:srgbClr val="374151"/>
                </a:solidFill>
                <a:effectLst/>
                <a:latin typeface="Söhne"/>
              </a:rPr>
              <a:t>Supply Chain Management: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Transparent tracking of medical products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Söhne"/>
              </a:rPr>
              <a:t>Prevention of counterfeit drugs</a:t>
            </a:r>
          </a:p>
          <a:p>
            <a:pPr algn="ctr"/>
            <a:endParaRPr lang="en-US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D61BA-B2A2-DA38-9560-EC58551548A5}"/>
              </a:ext>
            </a:extLst>
          </p:cNvPr>
          <p:cNvSpPr/>
          <p:nvPr/>
        </p:nvSpPr>
        <p:spPr>
          <a:xfrm>
            <a:off x="2731625" y="1"/>
            <a:ext cx="7047375" cy="19561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BLOCKCHAIN APPLICATIONS IN HEALTHCARE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3C0234-21DA-CEF3-6977-D1C411C4BC4B}"/>
              </a:ext>
            </a:extLst>
          </p:cNvPr>
          <p:cNvCxnSpPr>
            <a:cxnSpLocks/>
          </p:cNvCxnSpPr>
          <p:nvPr/>
        </p:nvCxnSpPr>
        <p:spPr>
          <a:xfrm flipH="1">
            <a:off x="1059365" y="1217656"/>
            <a:ext cx="1853169" cy="1966152"/>
          </a:xfrm>
          <a:prstGeom prst="straightConnector1">
            <a:avLst/>
          </a:prstGeom>
          <a:ln w="139700" cmpd="sng">
            <a:solidFill>
              <a:schemeClr val="bg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F65540-E283-EB8D-A311-412D271829B9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315554" y="1903575"/>
            <a:ext cx="0" cy="1190507"/>
          </a:xfrm>
          <a:prstGeom prst="straightConnector1">
            <a:avLst/>
          </a:prstGeom>
          <a:ln w="139700" cmpd="sng">
            <a:solidFill>
              <a:schemeClr val="bg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EBA9DE4-D135-D402-A299-CBC193139B6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978728" y="1903575"/>
            <a:ext cx="306946" cy="1205034"/>
          </a:xfrm>
          <a:prstGeom prst="straightConnector1">
            <a:avLst/>
          </a:prstGeom>
          <a:ln w="139700" cmpd="sng">
            <a:solidFill>
              <a:schemeClr val="bg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BA344A-3C75-B769-CFE9-207236754E9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462648" y="1745406"/>
            <a:ext cx="737055" cy="1394403"/>
          </a:xfrm>
          <a:prstGeom prst="straightConnector1">
            <a:avLst/>
          </a:prstGeom>
          <a:ln w="139700" cmpd="sng">
            <a:solidFill>
              <a:schemeClr val="bg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F2AC3AE-2F7C-B1BA-9B50-589A1DB39D12}"/>
              </a:ext>
            </a:extLst>
          </p:cNvPr>
          <p:cNvCxnSpPr>
            <a:cxnSpLocks/>
          </p:cNvCxnSpPr>
          <p:nvPr/>
        </p:nvCxnSpPr>
        <p:spPr>
          <a:xfrm>
            <a:off x="9448430" y="1458074"/>
            <a:ext cx="1539446" cy="1636009"/>
          </a:xfrm>
          <a:prstGeom prst="straightConnector1">
            <a:avLst/>
          </a:prstGeom>
          <a:ln w="139700" cmpd="sng">
            <a:solidFill>
              <a:schemeClr val="bg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7D954133-E4D4-EAF7-5531-5C587DA6C401}"/>
              </a:ext>
            </a:extLst>
          </p:cNvPr>
          <p:cNvSpPr/>
          <p:nvPr/>
        </p:nvSpPr>
        <p:spPr>
          <a:xfrm>
            <a:off x="-53102" y="3183808"/>
            <a:ext cx="2386406" cy="36741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400" b="1" dirty="0">
              <a:solidFill>
                <a:srgbClr val="374151"/>
              </a:solidFill>
              <a:latin typeface="Söhn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b="1" dirty="0">
                <a:solidFill>
                  <a:srgbClr val="374151"/>
                </a:solidFill>
                <a:latin typeface="Sohn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374151"/>
                </a:solidFill>
                <a:effectLst/>
                <a:latin typeface="Sohne"/>
                <a:ea typeface="Times New Roman" panose="02020603050405020304" pitchFamily="18" charset="0"/>
                <a:cs typeface="Times New Roman" panose="02020603050405020304" pitchFamily="18" charset="0"/>
              </a:rPr>
              <a:t>Insurance &amp; Payment Processing:</a:t>
            </a:r>
            <a:endParaRPr lang="en-US" sz="1600" b="1" dirty="0">
              <a:solidFill>
                <a:srgbClr val="374151"/>
              </a:solidFill>
              <a:latin typeface="So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374151"/>
                </a:solidFill>
                <a:effectLst/>
                <a:latin typeface="Sohne"/>
                <a:ea typeface="Times New Roman" panose="02020603050405020304" pitchFamily="18" charset="0"/>
                <a:cs typeface="Times New Roman" panose="02020603050405020304" pitchFamily="18" charset="0"/>
              </a:rPr>
              <a:t>Transparent and efficient claims processing</a:t>
            </a:r>
            <a:endParaRPr lang="en-US" sz="1600" dirty="0">
              <a:solidFill>
                <a:srgbClr val="374151"/>
              </a:solidFill>
              <a:latin typeface="So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rgbClr val="374151"/>
                </a:solidFill>
                <a:effectLst/>
                <a:latin typeface="Sohne"/>
                <a:ea typeface="Times New Roman" panose="02020603050405020304" pitchFamily="18" charset="0"/>
                <a:cs typeface="Times New Roman" panose="02020603050405020304" pitchFamily="18" charset="0"/>
              </a:rPr>
              <a:t>Reduction of fraud and administrative costs</a:t>
            </a:r>
            <a:endParaRPr lang="en-US" sz="1600" dirty="0">
              <a:solidFill>
                <a:srgbClr val="374151"/>
              </a:solidFill>
              <a:effectLst/>
              <a:latin typeface="Sohn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2A03EF3-F5F0-BE23-918B-26B32EEC4941}"/>
              </a:ext>
            </a:extLst>
          </p:cNvPr>
          <p:cNvCxnSpPr>
            <a:cxnSpLocks/>
          </p:cNvCxnSpPr>
          <p:nvPr/>
        </p:nvCxnSpPr>
        <p:spPr>
          <a:xfrm flipH="1">
            <a:off x="3294843" y="1666284"/>
            <a:ext cx="415937" cy="1427798"/>
          </a:xfrm>
          <a:prstGeom prst="straightConnector1">
            <a:avLst/>
          </a:prstGeom>
          <a:ln w="139700" cmpd="sng">
            <a:solidFill>
              <a:schemeClr val="bg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tile tx="-38100" ty="-50800" sx="85000" sy="74000" flip="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C318-8E56-3563-E529-1F613A716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003" y="206434"/>
            <a:ext cx="11603865" cy="82519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1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BLOCKCHAIN TECHNOLOGY (VS)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TRADITIONAL SECURITY FRAMEWORKS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IMPROVING HEALTHCARE DATA MANAGEMENT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478113-DFDE-4B8F-9B99-9C64F4BA4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56966"/>
              </p:ext>
            </p:extLst>
          </p:nvPr>
        </p:nvGraphicFramePr>
        <p:xfrm>
          <a:off x="1066800" y="1031624"/>
          <a:ext cx="10082010" cy="420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501">
                  <a:extLst>
                    <a:ext uri="{9D8B030D-6E8A-4147-A177-3AD203B41FA5}">
                      <a16:colId xmlns:a16="http://schemas.microsoft.com/office/drawing/2014/main" val="2549728768"/>
                    </a:ext>
                  </a:extLst>
                </a:gridCol>
                <a:gridCol w="5083509">
                  <a:extLst>
                    <a:ext uri="{9D8B030D-6E8A-4147-A177-3AD203B41FA5}">
                      <a16:colId xmlns:a16="http://schemas.microsoft.com/office/drawing/2014/main" val="1326847760"/>
                    </a:ext>
                  </a:extLst>
                </a:gridCol>
              </a:tblGrid>
              <a:tr h="498442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BLOCKCHAIN TECHNOLOGY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TRADITIONAL SECURITY FRAMEWORKS</a:t>
                      </a:r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6708299"/>
                  </a:ext>
                </a:extLst>
              </a:tr>
              <a:tr h="925426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Decentralized &amp; Distributed: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Reduces risk of single point of failure and enhances security.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Centralized Systems: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point of failure, susceptible to attacks.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3617442"/>
                  </a:ext>
                </a:extLst>
              </a:tr>
              <a:tr h="92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Scalable &amp; Efficient: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Capable of handling large amounts of data across a network.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Limited Scalability: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Difficulty managing large volumes of data.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4151688"/>
                  </a:ext>
                </a:extLst>
              </a:tr>
              <a:tr h="92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Data Privacy: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Cryptographic techniques ensure secure and private data sharing.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Privacy Concerns: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Vulnerable to unauthorized access and data breaches.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8682431"/>
                  </a:ext>
                </a:extLst>
              </a:tr>
              <a:tr h="92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Immutable &amp; Transparent: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is securely stored, preventing tampering and promoting trust.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Tampering: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Alterations to data can go unnoticed, compromising integrity.</a:t>
                      </a:r>
                    </a:p>
                  </a:txBody>
                  <a:tcPr>
                    <a:gradFill>
                      <a:gsLst>
                        <a:gs pos="44000">
                          <a:schemeClr val="accent1">
                            <a:lumMod val="20000"/>
                            <a:lumOff val="80000"/>
                          </a:schemeClr>
                        </a:gs>
                        <a:gs pos="0">
                          <a:srgbClr val="B4C7E7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33894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932C58-790D-4B05-95B2-32F509F38DFE}"/>
              </a:ext>
            </a:extLst>
          </p:cNvPr>
          <p:cNvSpPr txBox="1"/>
          <p:nvPr/>
        </p:nvSpPr>
        <p:spPr>
          <a:xfrm>
            <a:off x="279400" y="5231771"/>
            <a:ext cx="11603865" cy="12003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b="1" dirty="0"/>
              <a:t>CONCLUSION: </a:t>
            </a:r>
          </a:p>
          <a:p>
            <a:r>
              <a:rPr lang="en-US" dirty="0"/>
              <a:t>Blockchain technology has the potential to transform the management of healthcare data. Blockchain can assist to improve the quality of health care and protect patient privacy by providing a more secure, transparent, efficient, and interoperable solution.</a:t>
            </a:r>
          </a:p>
        </p:txBody>
      </p:sp>
    </p:spTree>
    <p:extLst>
      <p:ext uri="{BB962C8B-B14F-4D97-AF65-F5344CB8AC3E}">
        <p14:creationId xmlns:p14="http://schemas.microsoft.com/office/powerpoint/2010/main" val="159219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513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Amasis MT Pro Medium</vt:lpstr>
      <vt:lpstr>Arial</vt:lpstr>
      <vt:lpstr>Calibri</vt:lpstr>
      <vt:lpstr>Calibri Light</vt:lpstr>
      <vt:lpstr>Sohne</vt:lpstr>
      <vt:lpstr>Söhne</vt:lpstr>
      <vt:lpstr>Times New Roman</vt:lpstr>
      <vt:lpstr>Office Theme</vt:lpstr>
      <vt:lpstr>A COMPREHENSIVE ANALYSIS OF BLOCKCHAIN TECHNOLOGY OVER TRADITIONAL SECURITY FRAMEWORKS FOR IMPROVING HEALTHCARE DATA MANAGEMENT  </vt:lpstr>
      <vt:lpstr>PowerPoint Presentation</vt:lpstr>
      <vt:lpstr> </vt:lpstr>
      <vt:lpstr>BLOCKCHAIN TECHNOLOGY (VS) TRADITIONAL SECURITY FRAMEWORKS FOR IMPROVING HEALTHCARE DATA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Chetan Madivalar</dc:creator>
  <cp:lastModifiedBy>Chetan Madivalar</cp:lastModifiedBy>
  <cp:revision>1</cp:revision>
  <dcterms:created xsi:type="dcterms:W3CDTF">2023-04-18T03:20:08Z</dcterms:created>
  <dcterms:modified xsi:type="dcterms:W3CDTF">2023-04-23T03:06:26Z</dcterms:modified>
</cp:coreProperties>
</file>